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B715-9914-4CBA-9B04-66DA55B17725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8403-378A-4968-B3FE-A83BABFD88FA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B715-9914-4CBA-9B04-66DA55B17725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8403-378A-4968-B3FE-A83BABFD88FA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B715-9914-4CBA-9B04-66DA55B17725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8403-378A-4968-B3FE-A83BABFD88FA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B715-9914-4CBA-9B04-66DA55B17725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8403-378A-4968-B3FE-A83BABFD88FA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B715-9914-4CBA-9B04-66DA55B17725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8403-378A-4968-B3FE-A83BABFD88FA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B715-9914-4CBA-9B04-66DA55B17725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8403-378A-4968-B3FE-A83BABFD88FA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B715-9914-4CBA-9B04-66DA55B17725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8403-378A-4968-B3FE-A83BABFD88FA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B715-9914-4CBA-9B04-66DA55B17725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8403-378A-4968-B3FE-A83BABFD88FA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B715-9914-4CBA-9B04-66DA55B17725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8403-378A-4968-B3FE-A83BABFD88FA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B715-9914-4CBA-9B04-66DA55B17725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8403-378A-4968-B3FE-A83BABFD88FA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B715-9914-4CBA-9B04-66DA55B17725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8403-378A-4968-B3FE-A83BABFD88FA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0B715-9914-4CBA-9B04-66DA55B17725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F8403-378A-4968-B3FE-A83BABFD88FA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Jednoduché stroje: kladka, naklonená rovina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Využitie pevnej kladky:</a:t>
            </a:r>
            <a:endParaRPr lang="sk-SK" dirty="0"/>
          </a:p>
        </p:txBody>
      </p:sp>
      <p:pic>
        <p:nvPicPr>
          <p:cNvPr id="2050" name="Picture 2" descr="http://www.rybarena.sk/image/cache/data/Muskarske%20udice/snowbee/snowbee%20Clasicc%20udica1-500x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052736"/>
            <a:ext cx="3168352" cy="3168352"/>
          </a:xfrm>
          <a:prstGeom prst="rect">
            <a:avLst/>
          </a:prstGeom>
          <a:noFill/>
        </p:spPr>
      </p:pic>
      <p:pic>
        <p:nvPicPr>
          <p:cNvPr id="5" name="Obrázok 4" descr="kladka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32" y="3717032"/>
            <a:ext cx="3960440" cy="2969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</p:spPr>
      </p:pic>
      <p:pic>
        <p:nvPicPr>
          <p:cNvPr id="6" name="Zástupný symbol obsahu 5" descr="kladka6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5580112" y="1628800"/>
            <a:ext cx="2733675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Využitie kladkostroja: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4" name="Obrázok 3" descr="kladk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9102" y="2564904"/>
            <a:ext cx="2784898" cy="4293096"/>
          </a:xfrm>
          <a:prstGeom prst="rect">
            <a:avLst/>
          </a:prstGeom>
          <a:ln>
            <a:noFill/>
          </a:ln>
          <a:effectLst>
            <a:outerShdw blurRad="1270000" dist="749300" dir="21540000" algn="tl" rotWithShape="0">
              <a:srgbClr val="333333">
                <a:alpha val="0"/>
              </a:srgbClr>
            </a:outerShdw>
          </a:effectLst>
        </p:spPr>
      </p:pic>
      <p:pic>
        <p:nvPicPr>
          <p:cNvPr id="3074" name="Picture 2" descr="http://www.vsema.sk/pictures/praga_ad_0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232965"/>
            <a:ext cx="4190332" cy="2625035"/>
          </a:xfrm>
          <a:prstGeom prst="rect">
            <a:avLst/>
          </a:prstGeom>
          <a:noFill/>
        </p:spPr>
      </p:pic>
      <p:pic>
        <p:nvPicPr>
          <p:cNvPr id="3078" name="Picture 6" descr="http://www.svx.sk/data/CPE_Schattenhake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1556792"/>
            <a:ext cx="3168352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Využitie naklonenej roviny: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1026" name="Picture 2" descr="http://stary.kinekus.sk/img/produkty/vo/404086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8988" y="1628800"/>
            <a:ext cx="3045012" cy="4104456"/>
          </a:xfrm>
          <a:prstGeom prst="rect">
            <a:avLst/>
          </a:prstGeom>
          <a:noFill/>
        </p:spPr>
      </p:pic>
      <p:pic>
        <p:nvPicPr>
          <p:cNvPr id="1028" name="Picture 4" descr="http://t2.gstatic.com/images?q=tbn:ANd9GcQSZnxFrvobPTJe6v2H5ZgmFJ1q0EPOZEu_Xb4Ckx1fWsf9gXc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844824"/>
            <a:ext cx="2232248" cy="3549025"/>
          </a:xfrm>
          <a:prstGeom prst="rect">
            <a:avLst/>
          </a:prstGeom>
          <a:noFill/>
        </p:spPr>
      </p:pic>
      <p:pic>
        <p:nvPicPr>
          <p:cNvPr id="1030" name="Picture 6" descr="http://t1.gstatic.com/images?q=tbn:ANd9GcR1GRiyWDXTbBG3pFoYQeY7K0PlOyZ9W3qVRPRlmsX12DI7x_7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4293096"/>
            <a:ext cx="3145997" cy="2112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18</Words>
  <Application>Microsoft Office PowerPoint</Application>
  <PresentationFormat>Prezentácia na obrazovke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4</vt:i4>
      </vt:variant>
    </vt:vector>
  </HeadingPairs>
  <TitlesOfParts>
    <vt:vector size="5" baseType="lpstr">
      <vt:lpstr>Motív Office</vt:lpstr>
      <vt:lpstr>Jednoduché stroje: kladka, naklonená rovina</vt:lpstr>
      <vt:lpstr>Využitie pevnej kladky:</vt:lpstr>
      <vt:lpstr>Využitie kladkostroja:</vt:lpstr>
      <vt:lpstr>Využitie naklonenej roviny: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Jednoduché stroje: kladka, naklonená rovina</dc:title>
  <dc:creator>admin</dc:creator>
  <cp:lastModifiedBy>admin</cp:lastModifiedBy>
  <cp:revision>4</cp:revision>
  <dcterms:created xsi:type="dcterms:W3CDTF">2013-03-25T06:37:22Z</dcterms:created>
  <dcterms:modified xsi:type="dcterms:W3CDTF">2013-03-25T07:13:07Z</dcterms:modified>
</cp:coreProperties>
</file>